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</p:sldIdLst>
  <p:sldSz cx="12192000" cy="6858000"/>
  <p:notesSz cx="7559675" cy="106918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nl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nl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nl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nl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nl-B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nl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nl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nl-B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nl-B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nl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nl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nl-B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nl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nl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nl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nl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nl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nl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nl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nl-B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nl-B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nl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nl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nl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nl-B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BE" sz="6000" b="0" strike="noStrike" spc="-1">
                <a:solidFill>
                  <a:srgbClr val="000000"/>
                </a:solidFill>
                <a:latin typeface="Calibri Light"/>
              </a:rPr>
              <a:t>Klik om stijl te bewerken</a:t>
            </a:r>
            <a:endParaRPr lang="nl-BE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FF1808CD-335E-4306-B6BE-270F2C031518}" type="datetime">
              <a:rPr lang="nl-BE" sz="1200" b="0" strike="noStrike" spc="-1">
                <a:solidFill>
                  <a:srgbClr val="8B8B8B"/>
                </a:solidFill>
                <a:latin typeface="Calibri"/>
              </a:rPr>
              <a:t>20/01/2022</a:t>
            </a:fld>
            <a:endParaRPr lang="nl-BE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nl-BE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5B4E966-7970-48AA-8111-D1D412AF2573}" type="slidenum">
              <a:rPr lang="nl-BE" sz="1200" b="0" strike="noStrike" spc="-1">
                <a:solidFill>
                  <a:srgbClr val="8B8B8B"/>
                </a:solidFill>
                <a:latin typeface="Calibri"/>
              </a:rPr>
              <a:t>‹nr.›</a:t>
            </a:fld>
            <a:endParaRPr lang="nl-BE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2800" b="0" strike="noStrike" spc="-1">
                <a:solidFill>
                  <a:srgbClr val="000000"/>
                </a:solidFill>
                <a:latin typeface="Calibri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BE" sz="2000" b="0" strike="noStrike" spc="-1">
                <a:solidFill>
                  <a:srgbClr val="000000"/>
                </a:solidFill>
                <a:latin typeface="Calibri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1800" b="0" strike="noStrike" spc="-1">
                <a:solidFill>
                  <a:srgbClr val="000000"/>
                </a:solidFill>
                <a:latin typeface="Calibri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BE" sz="1800" b="0" strike="noStrike" spc="-1">
                <a:solidFill>
                  <a:srgbClr val="000000"/>
                </a:solidFill>
                <a:latin typeface="Calibri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2000" b="0" strike="noStrike" spc="-1">
                <a:solidFill>
                  <a:srgbClr val="000000"/>
                </a:solidFill>
                <a:latin typeface="Calibri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2000" b="0" strike="noStrike" spc="-1">
                <a:solidFill>
                  <a:srgbClr val="000000"/>
                </a:solidFill>
                <a:latin typeface="Calibri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2000" b="0" strike="noStrike" spc="-1">
                <a:solidFill>
                  <a:srgbClr val="000000"/>
                </a:solidFill>
                <a:latin typeface="Calibri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nl-BE" sz="4400" b="0" strike="noStrike" spc="-1">
                <a:solidFill>
                  <a:srgbClr val="000000"/>
                </a:solidFill>
                <a:latin typeface="Calibri Light"/>
              </a:rPr>
              <a:t>Klik om stijl te bewerken</a:t>
            </a:r>
            <a:endParaRPr lang="nl-BE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9C6C1A0-8988-45C1-A9D3-3D467131FE74}" type="datetime">
              <a:rPr lang="nl-BE" sz="1200" b="0" strike="noStrike" spc="-1">
                <a:solidFill>
                  <a:srgbClr val="8B8B8B"/>
                </a:solidFill>
                <a:latin typeface="Calibri"/>
              </a:rPr>
              <a:t>20/01/2022</a:t>
            </a:fld>
            <a:endParaRPr lang="nl-BE" sz="1200" b="0" strike="noStrike" spc="-1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nl-BE" sz="24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54E76CC-0C26-49B8-B7C3-FA8575FB66CD}" type="slidenum">
              <a:rPr lang="nl-BE" sz="1200" b="0" strike="noStrike" spc="-1">
                <a:solidFill>
                  <a:srgbClr val="8B8B8B"/>
                </a:solidFill>
                <a:latin typeface="Calibri"/>
              </a:rPr>
              <a:t>‹nr.›</a:t>
            </a:fld>
            <a:endParaRPr lang="nl-BE" sz="12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2800" b="0" strike="noStrike" spc="-1">
                <a:solidFill>
                  <a:srgbClr val="000000"/>
                </a:solidFill>
                <a:latin typeface="Calibri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BE" sz="2000" b="0" strike="noStrike" spc="-1">
                <a:solidFill>
                  <a:srgbClr val="000000"/>
                </a:solidFill>
                <a:latin typeface="Calibri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1800" b="0" strike="noStrike" spc="-1">
                <a:solidFill>
                  <a:srgbClr val="000000"/>
                </a:solidFill>
                <a:latin typeface="Calibri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BE" sz="1800" b="0" strike="noStrike" spc="-1">
                <a:solidFill>
                  <a:srgbClr val="000000"/>
                </a:solidFill>
                <a:latin typeface="Calibri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2000" b="0" strike="noStrike" spc="-1">
                <a:solidFill>
                  <a:srgbClr val="000000"/>
                </a:solidFill>
                <a:latin typeface="Calibri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2000" b="0" strike="noStrike" spc="-1">
                <a:solidFill>
                  <a:srgbClr val="000000"/>
                </a:solidFill>
                <a:latin typeface="Calibri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2000" b="0" strike="noStrike" spc="-1">
                <a:solidFill>
                  <a:srgbClr val="000000"/>
                </a:solidFill>
                <a:latin typeface="Calibri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rank@vdvcom.be" TargetMode="External"/><Relationship Id="rId2" Type="http://schemas.openxmlformats.org/officeDocument/2006/relationships/hyperlink" Target="http://www.vdvcom.b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2"/>
          <p:cNvSpPr/>
          <p:nvPr/>
        </p:nvSpPr>
        <p:spPr>
          <a:xfrm>
            <a:off x="360" y="0"/>
            <a:ext cx="12191400" cy="6857640"/>
          </a:xfrm>
          <a:prstGeom prst="rect">
            <a:avLst/>
          </a:prstGeom>
          <a:gradFill rotWithShape="0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84" name="Group 3"/>
          <p:cNvGrpSpPr/>
          <p:nvPr/>
        </p:nvGrpSpPr>
        <p:grpSpPr>
          <a:xfrm>
            <a:off x="504000" y="3960"/>
            <a:ext cx="11304000" cy="6857640"/>
            <a:chOff x="504000" y="3960"/>
            <a:chExt cx="11304000" cy="6857640"/>
          </a:xfrm>
        </p:grpSpPr>
        <p:sp>
          <p:nvSpPr>
            <p:cNvPr id="85" name="CustomShape 4"/>
            <p:cNvSpPr/>
            <p:nvPr/>
          </p:nvSpPr>
          <p:spPr>
            <a:xfrm>
              <a:off x="801000" y="3960"/>
              <a:ext cx="10772640" cy="6857640"/>
            </a:xfrm>
            <a:custGeom>
              <a:avLst/>
              <a:gdLst/>
              <a:ahLst/>
              <a:cxnLst/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6" name="CustomShape 5"/>
            <p:cNvSpPr/>
            <p:nvPr/>
          </p:nvSpPr>
          <p:spPr>
            <a:xfrm>
              <a:off x="915840" y="3960"/>
              <a:ext cx="10486080" cy="6857640"/>
            </a:xfrm>
            <a:custGeom>
              <a:avLst/>
              <a:gdLst/>
              <a:ahLst/>
              <a:cxnLst/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7" name="CustomShape 6"/>
            <p:cNvSpPr/>
            <p:nvPr/>
          </p:nvSpPr>
          <p:spPr>
            <a:xfrm>
              <a:off x="902520" y="3960"/>
              <a:ext cx="10512360" cy="6857640"/>
            </a:xfrm>
            <a:custGeom>
              <a:avLst/>
              <a:gdLst/>
              <a:ahLst/>
              <a:cxnLst/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8" name="CustomShape 7"/>
            <p:cNvSpPr/>
            <p:nvPr/>
          </p:nvSpPr>
          <p:spPr>
            <a:xfrm>
              <a:off x="880560" y="3960"/>
              <a:ext cx="10534320" cy="6857640"/>
            </a:xfrm>
            <a:custGeom>
              <a:avLst/>
              <a:gdLst/>
              <a:ahLst/>
              <a:cxnLst/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" name="CustomShape 8"/>
            <p:cNvSpPr/>
            <p:nvPr/>
          </p:nvSpPr>
          <p:spPr>
            <a:xfrm>
              <a:off x="504000" y="3960"/>
              <a:ext cx="11298600" cy="6857640"/>
            </a:xfrm>
            <a:custGeom>
              <a:avLst/>
              <a:gdLst/>
              <a:ahLst/>
              <a:cxnLst/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0" name="CustomShape 9"/>
            <p:cNvSpPr/>
            <p:nvPr/>
          </p:nvSpPr>
          <p:spPr>
            <a:xfrm>
              <a:off x="520920" y="3960"/>
              <a:ext cx="11275560" cy="6857640"/>
            </a:xfrm>
            <a:custGeom>
              <a:avLst/>
              <a:gdLst/>
              <a:ahLst/>
              <a:cxnLst/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" name="CustomShape 10"/>
            <p:cNvSpPr/>
            <p:nvPr/>
          </p:nvSpPr>
          <p:spPr>
            <a:xfrm>
              <a:off x="509400" y="3960"/>
              <a:ext cx="11298600" cy="6857640"/>
            </a:xfrm>
            <a:custGeom>
              <a:avLst/>
              <a:gdLst/>
              <a:ahLst/>
              <a:cxnLst/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2" name="TextShape 11"/>
          <p:cNvSpPr txBox="1"/>
          <p:nvPr/>
        </p:nvSpPr>
        <p:spPr>
          <a:xfrm>
            <a:off x="2592000" y="1080000"/>
            <a:ext cx="7128000" cy="23101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BE" sz="7200" b="0" strike="noStrike" spc="-1">
                <a:solidFill>
                  <a:srgbClr val="44546A"/>
                </a:solidFill>
                <a:latin typeface="Calibri Light"/>
              </a:rPr>
              <a:t>VDV Communicatie Hertsberge</a:t>
            </a:r>
            <a:endParaRPr lang="nl-BE" sz="7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TextShape 12"/>
          <p:cNvSpPr txBox="1"/>
          <p:nvPr/>
        </p:nvSpPr>
        <p:spPr>
          <a:xfrm>
            <a:off x="3215880" y="4643280"/>
            <a:ext cx="5760360" cy="6818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nl-BE" sz="20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www.vdvcom.be</a:t>
            </a:r>
            <a:endParaRPr lang="nl-BE" sz="20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nl-BE" sz="2000" b="0" u="sng" strike="noStrike" spc="-1">
                <a:solidFill>
                  <a:srgbClr val="0563C1"/>
                </a:solidFill>
                <a:uFillTx/>
                <a:latin typeface="Calibri"/>
                <a:hlinkClick r:id="rId3"/>
              </a:rPr>
              <a:t>frank@vdvcom.be</a:t>
            </a:r>
            <a:endParaRPr lang="nl-BE" sz="20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nl-BE" sz="2000" b="0" strike="noStrike" spc="-1">
                <a:solidFill>
                  <a:srgbClr val="44546A"/>
                </a:solidFill>
                <a:latin typeface="Calibri"/>
              </a:rPr>
              <a:t>Tel: 050 28 00 15</a:t>
            </a:r>
            <a:endParaRPr lang="nl-BE" sz="2000" b="0" strike="noStrike" spc="-1">
              <a:latin typeface="Arial"/>
            </a:endParaRPr>
          </a:p>
        </p:txBody>
      </p:sp>
      <p:pic>
        <p:nvPicPr>
          <p:cNvPr id="94" name="Afbeelding 4"/>
          <p:cNvPicPr/>
          <p:nvPr/>
        </p:nvPicPr>
        <p:blipFill>
          <a:blip r:embed="rId4"/>
          <a:stretch/>
        </p:blipFill>
        <p:spPr>
          <a:xfrm>
            <a:off x="2434680" y="3904200"/>
            <a:ext cx="2391840" cy="2160360"/>
          </a:xfrm>
          <a:prstGeom prst="rect">
            <a:avLst/>
          </a:prstGeom>
          <a:ln>
            <a:noFill/>
          </a:ln>
        </p:spPr>
      </p:pic>
      <p:pic>
        <p:nvPicPr>
          <p:cNvPr id="95" name="Afbeelding 5"/>
          <p:cNvPicPr/>
          <p:nvPr/>
        </p:nvPicPr>
        <p:blipFill>
          <a:blip r:embed="rId5"/>
          <a:stretch/>
        </p:blipFill>
        <p:spPr>
          <a:xfrm>
            <a:off x="7587720" y="3904200"/>
            <a:ext cx="2389320" cy="2163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:p15="http://schemas.microsoft.com/office/powerpoint/2012/main" xmlns="">
      <p:transition spd="slow" advTm="5000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2"/>
          <p:cNvSpPr/>
          <p:nvPr/>
        </p:nvSpPr>
        <p:spPr>
          <a:xfrm>
            <a:off x="360" y="0"/>
            <a:ext cx="12191400" cy="6857640"/>
          </a:xfrm>
          <a:prstGeom prst="rect">
            <a:avLst/>
          </a:prstGeom>
          <a:gradFill rotWithShape="0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8" name="Group 3"/>
          <p:cNvGrpSpPr/>
          <p:nvPr/>
        </p:nvGrpSpPr>
        <p:grpSpPr>
          <a:xfrm>
            <a:off x="1303560" y="3960"/>
            <a:ext cx="9772200" cy="6857640"/>
            <a:chOff x="1303560" y="3960"/>
            <a:chExt cx="9772200" cy="6857640"/>
          </a:xfrm>
        </p:grpSpPr>
        <p:sp>
          <p:nvSpPr>
            <p:cNvPr id="199" name="CustomShape 4"/>
            <p:cNvSpPr/>
            <p:nvPr/>
          </p:nvSpPr>
          <p:spPr>
            <a:xfrm>
              <a:off x="1560600" y="3960"/>
              <a:ext cx="9312480" cy="6857640"/>
            </a:xfrm>
            <a:custGeom>
              <a:avLst/>
              <a:gdLst/>
              <a:ahLst/>
              <a:cxnLst/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0" name="CustomShape 5"/>
            <p:cNvSpPr/>
            <p:nvPr/>
          </p:nvSpPr>
          <p:spPr>
            <a:xfrm>
              <a:off x="1659600" y="3960"/>
              <a:ext cx="9065160" cy="6857640"/>
            </a:xfrm>
            <a:custGeom>
              <a:avLst/>
              <a:gdLst/>
              <a:ahLst/>
              <a:cxnLst/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1" name="CustomShape 6"/>
            <p:cNvSpPr/>
            <p:nvPr/>
          </p:nvSpPr>
          <p:spPr>
            <a:xfrm>
              <a:off x="1648080" y="3960"/>
              <a:ext cx="9087840" cy="6857640"/>
            </a:xfrm>
            <a:custGeom>
              <a:avLst/>
              <a:gdLst/>
              <a:ahLst/>
              <a:cxnLst/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2" name="CustomShape 7"/>
            <p:cNvSpPr/>
            <p:nvPr/>
          </p:nvSpPr>
          <p:spPr>
            <a:xfrm>
              <a:off x="1629000" y="3960"/>
              <a:ext cx="9106920" cy="6857640"/>
            </a:xfrm>
            <a:custGeom>
              <a:avLst/>
              <a:gdLst/>
              <a:ahLst/>
              <a:cxnLst/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3" name="CustomShape 8"/>
            <p:cNvSpPr/>
            <p:nvPr/>
          </p:nvSpPr>
          <p:spPr>
            <a:xfrm>
              <a:off x="1303560" y="3960"/>
              <a:ext cx="9767520" cy="6857640"/>
            </a:xfrm>
            <a:custGeom>
              <a:avLst/>
              <a:gdLst/>
              <a:ahLst/>
              <a:cxnLst/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4" name="CustomShape 9"/>
            <p:cNvSpPr/>
            <p:nvPr/>
          </p:nvSpPr>
          <p:spPr>
            <a:xfrm>
              <a:off x="1318320" y="3960"/>
              <a:ext cx="9747360" cy="6857640"/>
            </a:xfrm>
            <a:custGeom>
              <a:avLst/>
              <a:gdLst/>
              <a:ahLst/>
              <a:cxnLst/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5" name="CustomShape 10"/>
            <p:cNvSpPr/>
            <p:nvPr/>
          </p:nvSpPr>
          <p:spPr>
            <a:xfrm>
              <a:off x="1308240" y="3960"/>
              <a:ext cx="9767520" cy="6857640"/>
            </a:xfrm>
            <a:custGeom>
              <a:avLst/>
              <a:gdLst/>
              <a:ahLst/>
              <a:cxnLst/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6" name="TextShape 11"/>
          <p:cNvSpPr txBox="1"/>
          <p:nvPr/>
        </p:nvSpPr>
        <p:spPr>
          <a:xfrm>
            <a:off x="-811080" y="-662760"/>
            <a:ext cx="5760360" cy="23101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nl-BE" sz="5200" b="0" strike="noStrike" spc="-1">
                <a:solidFill>
                  <a:srgbClr val="44546A"/>
                </a:solidFill>
                <a:latin typeface="Calibri Light"/>
              </a:rPr>
              <a:t>CB</a:t>
            </a:r>
            <a:endParaRPr lang="nl-BE" sz="5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7" name="Afbeelding 3"/>
          <p:cNvPicPr/>
          <p:nvPr/>
        </p:nvPicPr>
        <p:blipFill>
          <a:blip r:embed="rId2"/>
          <a:stretch/>
        </p:blipFill>
        <p:spPr>
          <a:xfrm>
            <a:off x="3333600" y="981000"/>
            <a:ext cx="5524200" cy="489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:p15="http://schemas.microsoft.com/office/powerpoint/2012/main" xmlns="">
      <p:transition spd="slow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2"/>
          <p:cNvSpPr/>
          <p:nvPr/>
        </p:nvSpPr>
        <p:spPr>
          <a:xfrm>
            <a:off x="360" y="0"/>
            <a:ext cx="12191400" cy="6857640"/>
          </a:xfrm>
          <a:prstGeom prst="rect">
            <a:avLst/>
          </a:prstGeom>
          <a:gradFill rotWithShape="0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8" name="Group 3"/>
          <p:cNvGrpSpPr/>
          <p:nvPr/>
        </p:nvGrpSpPr>
        <p:grpSpPr>
          <a:xfrm>
            <a:off x="1303560" y="3960"/>
            <a:ext cx="9772200" cy="6857640"/>
            <a:chOff x="1303560" y="3960"/>
            <a:chExt cx="9772200" cy="6857640"/>
          </a:xfrm>
        </p:grpSpPr>
        <p:sp>
          <p:nvSpPr>
            <p:cNvPr id="99" name="CustomShape 4"/>
            <p:cNvSpPr/>
            <p:nvPr/>
          </p:nvSpPr>
          <p:spPr>
            <a:xfrm>
              <a:off x="1560600" y="3960"/>
              <a:ext cx="9312480" cy="6857640"/>
            </a:xfrm>
            <a:custGeom>
              <a:avLst/>
              <a:gdLst/>
              <a:ahLst/>
              <a:cxnLst/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" name="CustomShape 5"/>
            <p:cNvSpPr/>
            <p:nvPr/>
          </p:nvSpPr>
          <p:spPr>
            <a:xfrm>
              <a:off x="1659600" y="3960"/>
              <a:ext cx="9065160" cy="6857640"/>
            </a:xfrm>
            <a:custGeom>
              <a:avLst/>
              <a:gdLst/>
              <a:ahLst/>
              <a:cxnLst/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" name="CustomShape 6"/>
            <p:cNvSpPr/>
            <p:nvPr/>
          </p:nvSpPr>
          <p:spPr>
            <a:xfrm>
              <a:off x="1648080" y="3960"/>
              <a:ext cx="9087840" cy="6857640"/>
            </a:xfrm>
            <a:custGeom>
              <a:avLst/>
              <a:gdLst/>
              <a:ahLst/>
              <a:cxnLst/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" name="CustomShape 7"/>
            <p:cNvSpPr/>
            <p:nvPr/>
          </p:nvSpPr>
          <p:spPr>
            <a:xfrm>
              <a:off x="1629000" y="3960"/>
              <a:ext cx="9106920" cy="6857640"/>
            </a:xfrm>
            <a:custGeom>
              <a:avLst/>
              <a:gdLst/>
              <a:ahLst/>
              <a:cxnLst/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3" name="CustomShape 8"/>
            <p:cNvSpPr/>
            <p:nvPr/>
          </p:nvSpPr>
          <p:spPr>
            <a:xfrm>
              <a:off x="1303560" y="3960"/>
              <a:ext cx="9767520" cy="6857640"/>
            </a:xfrm>
            <a:custGeom>
              <a:avLst/>
              <a:gdLst/>
              <a:ahLst/>
              <a:cxnLst/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" name="CustomShape 9"/>
            <p:cNvSpPr/>
            <p:nvPr/>
          </p:nvSpPr>
          <p:spPr>
            <a:xfrm>
              <a:off x="1318320" y="3960"/>
              <a:ext cx="9747360" cy="6857640"/>
            </a:xfrm>
            <a:custGeom>
              <a:avLst/>
              <a:gdLst/>
              <a:ahLst/>
              <a:cxnLst/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" name="CustomShape 10"/>
            <p:cNvSpPr/>
            <p:nvPr/>
          </p:nvSpPr>
          <p:spPr>
            <a:xfrm>
              <a:off x="1308240" y="3960"/>
              <a:ext cx="9767520" cy="6857640"/>
            </a:xfrm>
            <a:custGeom>
              <a:avLst/>
              <a:gdLst/>
              <a:ahLst/>
              <a:cxnLst/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6" name="TextShape 11"/>
          <p:cNvSpPr txBox="1"/>
          <p:nvPr/>
        </p:nvSpPr>
        <p:spPr>
          <a:xfrm>
            <a:off x="-1512360" y="-713520"/>
            <a:ext cx="5760360" cy="23101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nl-BE" sz="5200" b="0" strike="noStrike" spc="-1">
                <a:solidFill>
                  <a:srgbClr val="44546A"/>
                </a:solidFill>
                <a:latin typeface="Calibri Light"/>
              </a:rPr>
              <a:t>Kenwood </a:t>
            </a:r>
            <a:r>
              <a:t/>
            </a:r>
            <a:br/>
            <a:r>
              <a:rPr lang="nl-BE" sz="5200" b="0" strike="noStrike" spc="-1">
                <a:solidFill>
                  <a:srgbClr val="44546A"/>
                </a:solidFill>
                <a:latin typeface="Calibri Light"/>
              </a:rPr>
              <a:t>TS-590S</a:t>
            </a:r>
            <a:endParaRPr lang="nl-BE" sz="5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7" name="Afbeelding 5"/>
          <p:cNvPicPr/>
          <p:nvPr/>
        </p:nvPicPr>
        <p:blipFill>
          <a:blip r:embed="rId2"/>
          <a:srcRect t="19691" b="20206"/>
          <a:stretch/>
        </p:blipFill>
        <p:spPr>
          <a:xfrm>
            <a:off x="911880" y="1596600"/>
            <a:ext cx="10368000" cy="4276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:p15="http://schemas.microsoft.com/office/powerpoint/2012/main" xmlns="">
      <p:transition spd="slow" advTm="5000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2"/>
          <p:cNvSpPr/>
          <p:nvPr/>
        </p:nvSpPr>
        <p:spPr>
          <a:xfrm>
            <a:off x="360" y="0"/>
            <a:ext cx="12191400" cy="6857640"/>
          </a:xfrm>
          <a:prstGeom prst="rect">
            <a:avLst/>
          </a:prstGeom>
          <a:gradFill rotWithShape="0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10" name="Group 3"/>
          <p:cNvGrpSpPr/>
          <p:nvPr/>
        </p:nvGrpSpPr>
        <p:grpSpPr>
          <a:xfrm>
            <a:off x="1303560" y="3960"/>
            <a:ext cx="9772200" cy="6857640"/>
            <a:chOff x="1303560" y="3960"/>
            <a:chExt cx="9772200" cy="6857640"/>
          </a:xfrm>
        </p:grpSpPr>
        <p:sp>
          <p:nvSpPr>
            <p:cNvPr id="111" name="CustomShape 4"/>
            <p:cNvSpPr/>
            <p:nvPr/>
          </p:nvSpPr>
          <p:spPr>
            <a:xfrm>
              <a:off x="1560600" y="3960"/>
              <a:ext cx="9312480" cy="6857640"/>
            </a:xfrm>
            <a:custGeom>
              <a:avLst/>
              <a:gdLst/>
              <a:ahLst/>
              <a:cxnLst/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2" name="CustomShape 5"/>
            <p:cNvSpPr/>
            <p:nvPr/>
          </p:nvSpPr>
          <p:spPr>
            <a:xfrm>
              <a:off x="1659600" y="3960"/>
              <a:ext cx="9065160" cy="6857640"/>
            </a:xfrm>
            <a:custGeom>
              <a:avLst/>
              <a:gdLst/>
              <a:ahLst/>
              <a:cxnLst/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3" name="CustomShape 6"/>
            <p:cNvSpPr/>
            <p:nvPr/>
          </p:nvSpPr>
          <p:spPr>
            <a:xfrm>
              <a:off x="1648080" y="3960"/>
              <a:ext cx="9087840" cy="6857640"/>
            </a:xfrm>
            <a:custGeom>
              <a:avLst/>
              <a:gdLst/>
              <a:ahLst/>
              <a:cxnLst/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4" name="CustomShape 7"/>
            <p:cNvSpPr/>
            <p:nvPr/>
          </p:nvSpPr>
          <p:spPr>
            <a:xfrm>
              <a:off x="1629000" y="3960"/>
              <a:ext cx="9106920" cy="6857640"/>
            </a:xfrm>
            <a:custGeom>
              <a:avLst/>
              <a:gdLst/>
              <a:ahLst/>
              <a:cxnLst/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5" name="CustomShape 8"/>
            <p:cNvSpPr/>
            <p:nvPr/>
          </p:nvSpPr>
          <p:spPr>
            <a:xfrm>
              <a:off x="1303560" y="3960"/>
              <a:ext cx="9767520" cy="6857640"/>
            </a:xfrm>
            <a:custGeom>
              <a:avLst/>
              <a:gdLst/>
              <a:ahLst/>
              <a:cxnLst/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6" name="CustomShape 9"/>
            <p:cNvSpPr/>
            <p:nvPr/>
          </p:nvSpPr>
          <p:spPr>
            <a:xfrm>
              <a:off x="1318320" y="3960"/>
              <a:ext cx="9747360" cy="6857640"/>
            </a:xfrm>
            <a:custGeom>
              <a:avLst/>
              <a:gdLst/>
              <a:ahLst/>
              <a:cxnLst/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7" name="CustomShape 10"/>
            <p:cNvSpPr/>
            <p:nvPr/>
          </p:nvSpPr>
          <p:spPr>
            <a:xfrm>
              <a:off x="1308240" y="3960"/>
              <a:ext cx="9767520" cy="6857640"/>
            </a:xfrm>
            <a:custGeom>
              <a:avLst/>
              <a:gdLst/>
              <a:ahLst/>
              <a:cxnLst/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8" name="TextShape 11"/>
          <p:cNvSpPr txBox="1"/>
          <p:nvPr/>
        </p:nvSpPr>
        <p:spPr>
          <a:xfrm>
            <a:off x="-1441080" y="-796680"/>
            <a:ext cx="5760360" cy="23101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nl-BE" sz="5200" b="0" strike="noStrike" spc="-1">
                <a:solidFill>
                  <a:srgbClr val="44546A"/>
                </a:solidFill>
                <a:latin typeface="Calibri Light"/>
              </a:rPr>
              <a:t>Kenwood </a:t>
            </a:r>
            <a:r>
              <a:t/>
            </a:r>
            <a:br/>
            <a:r>
              <a:rPr lang="nl-BE" sz="5200" b="0" strike="noStrike" spc="-1">
                <a:solidFill>
                  <a:srgbClr val="44546A"/>
                </a:solidFill>
                <a:latin typeface="Calibri Light"/>
              </a:rPr>
              <a:t>TS-890S</a:t>
            </a:r>
            <a:endParaRPr lang="nl-BE" sz="5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9" name="Afbeelding 3"/>
          <p:cNvPicPr/>
          <p:nvPr/>
        </p:nvPicPr>
        <p:blipFill>
          <a:blip r:embed="rId2"/>
          <a:stretch/>
        </p:blipFill>
        <p:spPr>
          <a:xfrm>
            <a:off x="1186200" y="156240"/>
            <a:ext cx="999288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:p15="http://schemas.microsoft.com/office/powerpoint/2012/main" xmlns="">
      <p:transition spd="slow" advTm="5000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360" y="0"/>
            <a:ext cx="12191400" cy="6857640"/>
          </a:xfrm>
          <a:prstGeom prst="rect">
            <a:avLst/>
          </a:prstGeom>
          <a:gradFill rotWithShape="0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4" name="Group 3"/>
          <p:cNvGrpSpPr/>
          <p:nvPr/>
        </p:nvGrpSpPr>
        <p:grpSpPr>
          <a:xfrm>
            <a:off x="1303560" y="3960"/>
            <a:ext cx="9772200" cy="6857640"/>
            <a:chOff x="1303560" y="3960"/>
            <a:chExt cx="9772200" cy="6857640"/>
          </a:xfrm>
        </p:grpSpPr>
        <p:sp>
          <p:nvSpPr>
            <p:cNvPr id="135" name="CustomShape 4"/>
            <p:cNvSpPr/>
            <p:nvPr/>
          </p:nvSpPr>
          <p:spPr>
            <a:xfrm>
              <a:off x="1560600" y="3960"/>
              <a:ext cx="9312480" cy="6857640"/>
            </a:xfrm>
            <a:custGeom>
              <a:avLst/>
              <a:gdLst/>
              <a:ahLst/>
              <a:cxnLst/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" name="CustomShape 5"/>
            <p:cNvSpPr/>
            <p:nvPr/>
          </p:nvSpPr>
          <p:spPr>
            <a:xfrm>
              <a:off x="1659600" y="3960"/>
              <a:ext cx="9065160" cy="6857640"/>
            </a:xfrm>
            <a:custGeom>
              <a:avLst/>
              <a:gdLst/>
              <a:ahLst/>
              <a:cxnLst/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7" name="CustomShape 6"/>
            <p:cNvSpPr/>
            <p:nvPr/>
          </p:nvSpPr>
          <p:spPr>
            <a:xfrm>
              <a:off x="1648080" y="3960"/>
              <a:ext cx="9087840" cy="6857640"/>
            </a:xfrm>
            <a:custGeom>
              <a:avLst/>
              <a:gdLst/>
              <a:ahLst/>
              <a:cxnLst/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" name="CustomShape 7"/>
            <p:cNvSpPr/>
            <p:nvPr/>
          </p:nvSpPr>
          <p:spPr>
            <a:xfrm>
              <a:off x="1629000" y="3960"/>
              <a:ext cx="9106920" cy="6857640"/>
            </a:xfrm>
            <a:custGeom>
              <a:avLst/>
              <a:gdLst/>
              <a:ahLst/>
              <a:cxnLst/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" name="CustomShape 8"/>
            <p:cNvSpPr/>
            <p:nvPr/>
          </p:nvSpPr>
          <p:spPr>
            <a:xfrm>
              <a:off x="1303560" y="3960"/>
              <a:ext cx="9767520" cy="6857640"/>
            </a:xfrm>
            <a:custGeom>
              <a:avLst/>
              <a:gdLst/>
              <a:ahLst/>
              <a:cxnLst/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0" name="CustomShape 9"/>
            <p:cNvSpPr/>
            <p:nvPr/>
          </p:nvSpPr>
          <p:spPr>
            <a:xfrm>
              <a:off x="1318320" y="3960"/>
              <a:ext cx="9747360" cy="6857640"/>
            </a:xfrm>
            <a:custGeom>
              <a:avLst/>
              <a:gdLst/>
              <a:ahLst/>
              <a:cxnLst/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" name="CustomShape 10"/>
            <p:cNvSpPr/>
            <p:nvPr/>
          </p:nvSpPr>
          <p:spPr>
            <a:xfrm>
              <a:off x="1308240" y="3960"/>
              <a:ext cx="9767520" cy="6857640"/>
            </a:xfrm>
            <a:custGeom>
              <a:avLst/>
              <a:gdLst/>
              <a:ahLst/>
              <a:cxnLst/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2" name="TextShape 11"/>
          <p:cNvSpPr txBox="1"/>
          <p:nvPr/>
        </p:nvSpPr>
        <p:spPr>
          <a:xfrm>
            <a:off x="-1562400" y="-829080"/>
            <a:ext cx="5760360" cy="23101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nl-BE" sz="5200" b="0" strike="noStrike" spc="-1">
                <a:solidFill>
                  <a:srgbClr val="44546A"/>
                </a:solidFill>
                <a:latin typeface="Calibri Light"/>
              </a:rPr>
              <a:t>Kenwood </a:t>
            </a:r>
            <a:r>
              <a:t/>
            </a:r>
            <a:br/>
            <a:r>
              <a:rPr lang="nl-BE" sz="5200" b="0" strike="noStrike" spc="-1">
                <a:solidFill>
                  <a:srgbClr val="44546A"/>
                </a:solidFill>
                <a:latin typeface="Calibri Light"/>
              </a:rPr>
              <a:t>TS-990</a:t>
            </a:r>
            <a:endParaRPr lang="nl-BE" sz="5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3" name="Afbeelding 3"/>
          <p:cNvPicPr/>
          <p:nvPr/>
        </p:nvPicPr>
        <p:blipFill>
          <a:blip r:embed="rId2"/>
          <a:stretch/>
        </p:blipFill>
        <p:spPr>
          <a:xfrm>
            <a:off x="1197000" y="1296000"/>
            <a:ext cx="9990000" cy="502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:p15="http://schemas.microsoft.com/office/powerpoint/2012/main" xmlns="">
      <p:transition spd="slow" advTm="5000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2"/>
          <p:cNvSpPr/>
          <p:nvPr/>
        </p:nvSpPr>
        <p:spPr>
          <a:xfrm>
            <a:off x="360" y="0"/>
            <a:ext cx="12191400" cy="6857640"/>
          </a:xfrm>
          <a:prstGeom prst="rect">
            <a:avLst/>
          </a:prstGeom>
          <a:gradFill rotWithShape="0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2" name="Group 3"/>
          <p:cNvGrpSpPr/>
          <p:nvPr/>
        </p:nvGrpSpPr>
        <p:grpSpPr>
          <a:xfrm>
            <a:off x="1303560" y="3960"/>
            <a:ext cx="9772200" cy="6857640"/>
            <a:chOff x="1303560" y="3960"/>
            <a:chExt cx="9772200" cy="6857640"/>
          </a:xfrm>
        </p:grpSpPr>
        <p:sp>
          <p:nvSpPr>
            <p:cNvPr id="123" name="CustomShape 4"/>
            <p:cNvSpPr/>
            <p:nvPr/>
          </p:nvSpPr>
          <p:spPr>
            <a:xfrm>
              <a:off x="1560600" y="3960"/>
              <a:ext cx="9312480" cy="6857640"/>
            </a:xfrm>
            <a:custGeom>
              <a:avLst/>
              <a:gdLst/>
              <a:ahLst/>
              <a:cxnLst/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4" name="CustomShape 5"/>
            <p:cNvSpPr/>
            <p:nvPr/>
          </p:nvSpPr>
          <p:spPr>
            <a:xfrm>
              <a:off x="1659600" y="3960"/>
              <a:ext cx="9065160" cy="6857640"/>
            </a:xfrm>
            <a:custGeom>
              <a:avLst/>
              <a:gdLst/>
              <a:ahLst/>
              <a:cxnLst/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5" name="CustomShape 6"/>
            <p:cNvSpPr/>
            <p:nvPr/>
          </p:nvSpPr>
          <p:spPr>
            <a:xfrm>
              <a:off x="1648080" y="3960"/>
              <a:ext cx="9087840" cy="6857640"/>
            </a:xfrm>
            <a:custGeom>
              <a:avLst/>
              <a:gdLst/>
              <a:ahLst/>
              <a:cxnLst/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6" name="CustomShape 7"/>
            <p:cNvSpPr/>
            <p:nvPr/>
          </p:nvSpPr>
          <p:spPr>
            <a:xfrm>
              <a:off x="1629000" y="3960"/>
              <a:ext cx="9106920" cy="6857640"/>
            </a:xfrm>
            <a:custGeom>
              <a:avLst/>
              <a:gdLst/>
              <a:ahLst/>
              <a:cxnLst/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7" name="CustomShape 8"/>
            <p:cNvSpPr/>
            <p:nvPr/>
          </p:nvSpPr>
          <p:spPr>
            <a:xfrm>
              <a:off x="1303560" y="3960"/>
              <a:ext cx="9767520" cy="6857640"/>
            </a:xfrm>
            <a:custGeom>
              <a:avLst/>
              <a:gdLst/>
              <a:ahLst/>
              <a:cxnLst/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8" name="CustomShape 9"/>
            <p:cNvSpPr/>
            <p:nvPr/>
          </p:nvSpPr>
          <p:spPr>
            <a:xfrm>
              <a:off x="1318320" y="3960"/>
              <a:ext cx="9747360" cy="6857640"/>
            </a:xfrm>
            <a:custGeom>
              <a:avLst/>
              <a:gdLst/>
              <a:ahLst/>
              <a:cxnLst/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9" name="CustomShape 10"/>
            <p:cNvSpPr/>
            <p:nvPr/>
          </p:nvSpPr>
          <p:spPr>
            <a:xfrm>
              <a:off x="1308240" y="3960"/>
              <a:ext cx="9767520" cy="6857640"/>
            </a:xfrm>
            <a:custGeom>
              <a:avLst/>
              <a:gdLst/>
              <a:ahLst/>
              <a:cxnLst/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0" name="TextShape 11"/>
          <p:cNvSpPr txBox="1"/>
          <p:nvPr/>
        </p:nvSpPr>
        <p:spPr>
          <a:xfrm>
            <a:off x="-1676160" y="-711360"/>
            <a:ext cx="5760360" cy="23101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nl-BE" sz="5200" b="0" strike="noStrike" spc="-1">
                <a:solidFill>
                  <a:srgbClr val="44546A"/>
                </a:solidFill>
                <a:latin typeface="Calibri Light"/>
              </a:rPr>
              <a:t>ICOM </a:t>
            </a:r>
            <a:r>
              <a:t/>
            </a:r>
            <a:br/>
            <a:r>
              <a:rPr lang="nl-BE" sz="5200" b="0" strike="noStrike" spc="-1">
                <a:solidFill>
                  <a:srgbClr val="44546A"/>
                </a:solidFill>
                <a:latin typeface="Calibri Light"/>
              </a:rPr>
              <a:t>IC-7300</a:t>
            </a:r>
            <a:endParaRPr lang="nl-BE" sz="5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1" name="Afbeelding 3"/>
          <p:cNvPicPr/>
          <p:nvPr/>
        </p:nvPicPr>
        <p:blipFill>
          <a:blip r:embed="rId2"/>
          <a:stretch/>
        </p:blipFill>
        <p:spPr>
          <a:xfrm>
            <a:off x="837180" y="1759527"/>
            <a:ext cx="10517040" cy="4631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:p15="http://schemas.microsoft.com/office/powerpoint/2012/main" xmlns="">
      <p:transition spd="slow" advTm="5000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2"/>
          <p:cNvSpPr/>
          <p:nvPr/>
        </p:nvSpPr>
        <p:spPr>
          <a:xfrm>
            <a:off x="360" y="0"/>
            <a:ext cx="12191400" cy="6857640"/>
          </a:xfrm>
          <a:prstGeom prst="rect">
            <a:avLst/>
          </a:prstGeom>
          <a:gradFill rotWithShape="0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46" name="Group 3"/>
          <p:cNvGrpSpPr/>
          <p:nvPr/>
        </p:nvGrpSpPr>
        <p:grpSpPr>
          <a:xfrm>
            <a:off x="1303560" y="3960"/>
            <a:ext cx="9772200" cy="6857640"/>
            <a:chOff x="1303560" y="3960"/>
            <a:chExt cx="9772200" cy="6857640"/>
          </a:xfrm>
        </p:grpSpPr>
        <p:sp>
          <p:nvSpPr>
            <p:cNvPr id="147" name="CustomShape 4"/>
            <p:cNvSpPr/>
            <p:nvPr/>
          </p:nvSpPr>
          <p:spPr>
            <a:xfrm>
              <a:off x="1560600" y="3960"/>
              <a:ext cx="9312480" cy="6857640"/>
            </a:xfrm>
            <a:custGeom>
              <a:avLst/>
              <a:gdLst/>
              <a:ahLst/>
              <a:cxnLst/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8" name="CustomShape 5"/>
            <p:cNvSpPr/>
            <p:nvPr/>
          </p:nvSpPr>
          <p:spPr>
            <a:xfrm>
              <a:off x="1659600" y="3960"/>
              <a:ext cx="9065160" cy="6857640"/>
            </a:xfrm>
            <a:custGeom>
              <a:avLst/>
              <a:gdLst/>
              <a:ahLst/>
              <a:cxnLst/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9" name="CustomShape 6"/>
            <p:cNvSpPr/>
            <p:nvPr/>
          </p:nvSpPr>
          <p:spPr>
            <a:xfrm>
              <a:off x="1648080" y="3960"/>
              <a:ext cx="9087840" cy="6857640"/>
            </a:xfrm>
            <a:custGeom>
              <a:avLst/>
              <a:gdLst/>
              <a:ahLst/>
              <a:cxnLst/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0" name="CustomShape 7"/>
            <p:cNvSpPr/>
            <p:nvPr/>
          </p:nvSpPr>
          <p:spPr>
            <a:xfrm>
              <a:off x="1629000" y="3960"/>
              <a:ext cx="9106920" cy="6857640"/>
            </a:xfrm>
            <a:custGeom>
              <a:avLst/>
              <a:gdLst/>
              <a:ahLst/>
              <a:cxnLst/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1" name="CustomShape 8"/>
            <p:cNvSpPr/>
            <p:nvPr/>
          </p:nvSpPr>
          <p:spPr>
            <a:xfrm>
              <a:off x="1303560" y="3960"/>
              <a:ext cx="9767520" cy="6857640"/>
            </a:xfrm>
            <a:custGeom>
              <a:avLst/>
              <a:gdLst/>
              <a:ahLst/>
              <a:cxnLst/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2" name="CustomShape 9"/>
            <p:cNvSpPr/>
            <p:nvPr/>
          </p:nvSpPr>
          <p:spPr>
            <a:xfrm>
              <a:off x="1318320" y="3960"/>
              <a:ext cx="9747360" cy="6857640"/>
            </a:xfrm>
            <a:custGeom>
              <a:avLst/>
              <a:gdLst/>
              <a:ahLst/>
              <a:cxnLst/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3" name="CustomShape 10"/>
            <p:cNvSpPr/>
            <p:nvPr/>
          </p:nvSpPr>
          <p:spPr>
            <a:xfrm>
              <a:off x="1308240" y="3960"/>
              <a:ext cx="9767520" cy="6857640"/>
            </a:xfrm>
            <a:custGeom>
              <a:avLst/>
              <a:gdLst/>
              <a:ahLst/>
              <a:cxnLst/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4" name="TextShape 11"/>
          <p:cNvSpPr txBox="1"/>
          <p:nvPr/>
        </p:nvSpPr>
        <p:spPr>
          <a:xfrm>
            <a:off x="-719640" y="-563400"/>
            <a:ext cx="5760360" cy="23101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nl-BE" sz="5200" b="0" strike="noStrike" spc="-1">
                <a:solidFill>
                  <a:srgbClr val="44546A"/>
                </a:solidFill>
                <a:latin typeface="Calibri Light"/>
              </a:rPr>
              <a:t>Radioamateur</a:t>
            </a:r>
            <a:endParaRPr lang="nl-BE" sz="5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5" name="Afbeelding 3"/>
          <p:cNvPicPr/>
          <p:nvPr/>
        </p:nvPicPr>
        <p:blipFill>
          <a:blip r:embed="rId2"/>
          <a:stretch/>
        </p:blipFill>
        <p:spPr>
          <a:xfrm>
            <a:off x="1468680" y="-1115013"/>
            <a:ext cx="9162720" cy="908766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:p15="http://schemas.microsoft.com/office/powerpoint/2012/main" xmlns="">
      <p:transition spd="slow" advTm="5000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2"/>
          <p:cNvSpPr/>
          <p:nvPr/>
        </p:nvSpPr>
        <p:spPr>
          <a:xfrm>
            <a:off x="360" y="0"/>
            <a:ext cx="12191400" cy="6857640"/>
          </a:xfrm>
          <a:prstGeom prst="rect">
            <a:avLst/>
          </a:prstGeom>
          <a:gradFill rotWithShape="0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8" name="Group 3"/>
          <p:cNvGrpSpPr/>
          <p:nvPr/>
        </p:nvGrpSpPr>
        <p:grpSpPr>
          <a:xfrm>
            <a:off x="1303560" y="3960"/>
            <a:ext cx="9772200" cy="6857640"/>
            <a:chOff x="1303560" y="3960"/>
            <a:chExt cx="9772200" cy="6857640"/>
          </a:xfrm>
        </p:grpSpPr>
        <p:sp>
          <p:nvSpPr>
            <p:cNvPr id="159" name="CustomShape 4"/>
            <p:cNvSpPr/>
            <p:nvPr/>
          </p:nvSpPr>
          <p:spPr>
            <a:xfrm>
              <a:off x="1560600" y="3960"/>
              <a:ext cx="9312480" cy="6857640"/>
            </a:xfrm>
            <a:custGeom>
              <a:avLst/>
              <a:gdLst/>
              <a:ahLst/>
              <a:cxnLst/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" name="CustomShape 5"/>
            <p:cNvSpPr/>
            <p:nvPr/>
          </p:nvSpPr>
          <p:spPr>
            <a:xfrm>
              <a:off x="1659600" y="3960"/>
              <a:ext cx="9065160" cy="6857640"/>
            </a:xfrm>
            <a:custGeom>
              <a:avLst/>
              <a:gdLst/>
              <a:ahLst/>
              <a:cxnLst/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1" name="CustomShape 6"/>
            <p:cNvSpPr/>
            <p:nvPr/>
          </p:nvSpPr>
          <p:spPr>
            <a:xfrm>
              <a:off x="1648080" y="3960"/>
              <a:ext cx="9087840" cy="6857640"/>
            </a:xfrm>
            <a:custGeom>
              <a:avLst/>
              <a:gdLst/>
              <a:ahLst/>
              <a:cxnLst/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CustomShape 7"/>
            <p:cNvSpPr/>
            <p:nvPr/>
          </p:nvSpPr>
          <p:spPr>
            <a:xfrm>
              <a:off x="1629000" y="3960"/>
              <a:ext cx="9106920" cy="6857640"/>
            </a:xfrm>
            <a:custGeom>
              <a:avLst/>
              <a:gdLst/>
              <a:ahLst/>
              <a:cxnLst/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8"/>
            <p:cNvSpPr/>
            <p:nvPr/>
          </p:nvSpPr>
          <p:spPr>
            <a:xfrm>
              <a:off x="1303560" y="3960"/>
              <a:ext cx="9767520" cy="6857640"/>
            </a:xfrm>
            <a:custGeom>
              <a:avLst/>
              <a:gdLst/>
              <a:ahLst/>
              <a:cxnLst/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4" name="CustomShape 9"/>
            <p:cNvSpPr/>
            <p:nvPr/>
          </p:nvSpPr>
          <p:spPr>
            <a:xfrm>
              <a:off x="1318320" y="3960"/>
              <a:ext cx="9747360" cy="6857640"/>
            </a:xfrm>
            <a:custGeom>
              <a:avLst/>
              <a:gdLst/>
              <a:ahLst/>
              <a:cxnLst/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5" name="CustomShape 10"/>
            <p:cNvSpPr/>
            <p:nvPr/>
          </p:nvSpPr>
          <p:spPr>
            <a:xfrm>
              <a:off x="1308240" y="3960"/>
              <a:ext cx="9767520" cy="6857640"/>
            </a:xfrm>
            <a:custGeom>
              <a:avLst/>
              <a:gdLst/>
              <a:ahLst/>
              <a:cxnLst/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6" name="TextShape 11"/>
          <p:cNvSpPr txBox="1"/>
          <p:nvPr/>
        </p:nvSpPr>
        <p:spPr>
          <a:xfrm>
            <a:off x="-935640" y="-708840"/>
            <a:ext cx="5760360" cy="23101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nl-BE" sz="5200" b="0" strike="noStrike" spc="-1">
                <a:solidFill>
                  <a:srgbClr val="44546A"/>
                </a:solidFill>
                <a:latin typeface="Calibri Light"/>
              </a:rPr>
              <a:t>Luchtvaart</a:t>
            </a:r>
            <a:endParaRPr lang="nl-BE" sz="5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7" name="Afbeelding 19"/>
          <p:cNvPicPr/>
          <p:nvPr/>
        </p:nvPicPr>
        <p:blipFill>
          <a:blip r:embed="rId2"/>
          <a:stretch/>
        </p:blipFill>
        <p:spPr>
          <a:xfrm>
            <a:off x="1844640" y="-1287546"/>
            <a:ext cx="8675640" cy="867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:p15="http://schemas.microsoft.com/office/powerpoint/2012/main" xmlns="">
      <p:transition spd="slow" advTm="5000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360" y="0"/>
            <a:ext cx="12191400" cy="6857640"/>
          </a:xfrm>
          <a:prstGeom prst="rect">
            <a:avLst/>
          </a:prstGeom>
          <a:gradFill rotWithShape="0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70" name="Group 3"/>
          <p:cNvGrpSpPr/>
          <p:nvPr/>
        </p:nvGrpSpPr>
        <p:grpSpPr>
          <a:xfrm>
            <a:off x="1303560" y="3960"/>
            <a:ext cx="9772200" cy="6857640"/>
            <a:chOff x="1303560" y="3960"/>
            <a:chExt cx="9772200" cy="6857640"/>
          </a:xfrm>
        </p:grpSpPr>
        <p:sp>
          <p:nvSpPr>
            <p:cNvPr id="171" name="CustomShape 4"/>
            <p:cNvSpPr/>
            <p:nvPr/>
          </p:nvSpPr>
          <p:spPr>
            <a:xfrm>
              <a:off x="1560600" y="3960"/>
              <a:ext cx="9312480" cy="6857640"/>
            </a:xfrm>
            <a:custGeom>
              <a:avLst/>
              <a:gdLst/>
              <a:ahLst/>
              <a:cxnLst/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" name="CustomShape 5"/>
            <p:cNvSpPr/>
            <p:nvPr/>
          </p:nvSpPr>
          <p:spPr>
            <a:xfrm>
              <a:off x="1659600" y="3960"/>
              <a:ext cx="9065160" cy="6857640"/>
            </a:xfrm>
            <a:custGeom>
              <a:avLst/>
              <a:gdLst/>
              <a:ahLst/>
              <a:cxnLst/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3" name="CustomShape 6"/>
            <p:cNvSpPr/>
            <p:nvPr/>
          </p:nvSpPr>
          <p:spPr>
            <a:xfrm>
              <a:off x="1648080" y="3960"/>
              <a:ext cx="9087840" cy="6857640"/>
            </a:xfrm>
            <a:custGeom>
              <a:avLst/>
              <a:gdLst/>
              <a:ahLst/>
              <a:cxnLst/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CustomShape 7"/>
            <p:cNvSpPr/>
            <p:nvPr/>
          </p:nvSpPr>
          <p:spPr>
            <a:xfrm>
              <a:off x="1629000" y="3960"/>
              <a:ext cx="9106920" cy="6857640"/>
            </a:xfrm>
            <a:custGeom>
              <a:avLst/>
              <a:gdLst/>
              <a:ahLst/>
              <a:cxnLst/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5" name="CustomShape 8"/>
            <p:cNvSpPr/>
            <p:nvPr/>
          </p:nvSpPr>
          <p:spPr>
            <a:xfrm>
              <a:off x="1303560" y="3960"/>
              <a:ext cx="9767520" cy="6857640"/>
            </a:xfrm>
            <a:custGeom>
              <a:avLst/>
              <a:gdLst/>
              <a:ahLst/>
              <a:cxnLst/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" name="CustomShape 9"/>
            <p:cNvSpPr/>
            <p:nvPr/>
          </p:nvSpPr>
          <p:spPr>
            <a:xfrm>
              <a:off x="1318320" y="3960"/>
              <a:ext cx="9747360" cy="6857640"/>
            </a:xfrm>
            <a:custGeom>
              <a:avLst/>
              <a:gdLst/>
              <a:ahLst/>
              <a:cxnLst/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7" name="CustomShape 10"/>
            <p:cNvSpPr/>
            <p:nvPr/>
          </p:nvSpPr>
          <p:spPr>
            <a:xfrm>
              <a:off x="1308240" y="3960"/>
              <a:ext cx="9767520" cy="6857640"/>
            </a:xfrm>
            <a:custGeom>
              <a:avLst/>
              <a:gdLst/>
              <a:ahLst/>
              <a:cxnLst/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8" name="TextShape 11"/>
          <p:cNvSpPr txBox="1"/>
          <p:nvPr/>
        </p:nvSpPr>
        <p:spPr>
          <a:xfrm>
            <a:off x="-56520" y="497160"/>
            <a:ext cx="4690440" cy="18788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nl-BE" sz="5200" b="0" strike="noStrike" spc="-1">
                <a:solidFill>
                  <a:srgbClr val="44546A"/>
                </a:solidFill>
                <a:latin typeface="Calibri Light"/>
              </a:rPr>
              <a:t>Toebehoren</a:t>
            </a:r>
            <a:r>
              <a:t/>
            </a:r>
            <a:br/>
            <a:endParaRPr lang="nl-BE" sz="5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9" name="Afbeelding 9"/>
          <p:cNvPicPr/>
          <p:nvPr/>
        </p:nvPicPr>
        <p:blipFill>
          <a:blip r:embed="rId2"/>
          <a:stretch/>
        </p:blipFill>
        <p:spPr>
          <a:xfrm>
            <a:off x="3023280" y="3991680"/>
            <a:ext cx="2651400" cy="2651400"/>
          </a:xfrm>
          <a:prstGeom prst="rect">
            <a:avLst/>
          </a:prstGeom>
          <a:ln>
            <a:noFill/>
          </a:ln>
        </p:spPr>
      </p:pic>
      <p:pic>
        <p:nvPicPr>
          <p:cNvPr id="180" name="Afbeelding 19"/>
          <p:cNvPicPr/>
          <p:nvPr/>
        </p:nvPicPr>
        <p:blipFill>
          <a:blip r:embed="rId3"/>
          <a:stretch/>
        </p:blipFill>
        <p:spPr>
          <a:xfrm>
            <a:off x="6566760" y="3991680"/>
            <a:ext cx="2651400" cy="2651400"/>
          </a:xfrm>
          <a:prstGeom prst="rect">
            <a:avLst/>
          </a:prstGeom>
          <a:ln>
            <a:noFill/>
          </a:ln>
        </p:spPr>
      </p:pic>
      <p:pic>
        <p:nvPicPr>
          <p:cNvPr id="181" name="Afbeelding 5"/>
          <p:cNvPicPr/>
          <p:nvPr/>
        </p:nvPicPr>
        <p:blipFill>
          <a:blip r:embed="rId4"/>
          <a:stretch/>
        </p:blipFill>
        <p:spPr>
          <a:xfrm>
            <a:off x="4066920" y="501120"/>
            <a:ext cx="4086360" cy="408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:p15="http://schemas.microsoft.com/office/powerpoint/2012/main" xmlns="">
      <p:transition spd="slow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2"/>
          <p:cNvSpPr/>
          <p:nvPr/>
        </p:nvSpPr>
        <p:spPr>
          <a:xfrm>
            <a:off x="360" y="0"/>
            <a:ext cx="12191400" cy="6857640"/>
          </a:xfrm>
          <a:prstGeom prst="rect">
            <a:avLst/>
          </a:prstGeom>
          <a:gradFill rotWithShape="0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84" name="Group 3"/>
          <p:cNvGrpSpPr/>
          <p:nvPr/>
        </p:nvGrpSpPr>
        <p:grpSpPr>
          <a:xfrm>
            <a:off x="1303560" y="3960"/>
            <a:ext cx="9772200" cy="6857640"/>
            <a:chOff x="1303560" y="3960"/>
            <a:chExt cx="9772200" cy="6857640"/>
          </a:xfrm>
        </p:grpSpPr>
        <p:sp>
          <p:nvSpPr>
            <p:cNvPr id="185" name="CustomShape 4"/>
            <p:cNvSpPr/>
            <p:nvPr/>
          </p:nvSpPr>
          <p:spPr>
            <a:xfrm>
              <a:off x="1560600" y="3960"/>
              <a:ext cx="9312480" cy="6857640"/>
            </a:xfrm>
            <a:custGeom>
              <a:avLst/>
              <a:gdLst/>
              <a:ahLst/>
              <a:cxnLst/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6" name="CustomShape 5"/>
            <p:cNvSpPr/>
            <p:nvPr/>
          </p:nvSpPr>
          <p:spPr>
            <a:xfrm>
              <a:off x="1659600" y="3960"/>
              <a:ext cx="9065160" cy="6857640"/>
            </a:xfrm>
            <a:custGeom>
              <a:avLst/>
              <a:gdLst/>
              <a:ahLst/>
              <a:cxnLst/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7" name="CustomShape 6"/>
            <p:cNvSpPr/>
            <p:nvPr/>
          </p:nvSpPr>
          <p:spPr>
            <a:xfrm>
              <a:off x="1648080" y="3960"/>
              <a:ext cx="9087840" cy="6857640"/>
            </a:xfrm>
            <a:custGeom>
              <a:avLst/>
              <a:gdLst/>
              <a:ahLst/>
              <a:cxnLst/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" name="CustomShape 7"/>
            <p:cNvSpPr/>
            <p:nvPr/>
          </p:nvSpPr>
          <p:spPr>
            <a:xfrm>
              <a:off x="1629000" y="3960"/>
              <a:ext cx="9106920" cy="6857640"/>
            </a:xfrm>
            <a:custGeom>
              <a:avLst/>
              <a:gdLst/>
              <a:ahLst/>
              <a:cxnLst/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9" name="CustomShape 8"/>
            <p:cNvSpPr/>
            <p:nvPr/>
          </p:nvSpPr>
          <p:spPr>
            <a:xfrm>
              <a:off x="1303560" y="3960"/>
              <a:ext cx="9767520" cy="6857640"/>
            </a:xfrm>
            <a:custGeom>
              <a:avLst/>
              <a:gdLst/>
              <a:ahLst/>
              <a:cxnLst/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0" name="CustomShape 9"/>
            <p:cNvSpPr/>
            <p:nvPr/>
          </p:nvSpPr>
          <p:spPr>
            <a:xfrm>
              <a:off x="1318320" y="3960"/>
              <a:ext cx="9747360" cy="6857640"/>
            </a:xfrm>
            <a:custGeom>
              <a:avLst/>
              <a:gdLst/>
              <a:ahLst/>
              <a:cxnLst/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1" name="CustomShape 10"/>
            <p:cNvSpPr/>
            <p:nvPr/>
          </p:nvSpPr>
          <p:spPr>
            <a:xfrm>
              <a:off x="1308240" y="3960"/>
              <a:ext cx="9767520" cy="6857640"/>
            </a:xfrm>
            <a:custGeom>
              <a:avLst/>
              <a:gdLst/>
              <a:ahLst/>
              <a:cxnLst/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Shape 11"/>
          <p:cNvSpPr txBox="1"/>
          <p:nvPr/>
        </p:nvSpPr>
        <p:spPr>
          <a:xfrm>
            <a:off x="-1266480" y="264600"/>
            <a:ext cx="5760360" cy="23101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nl-BE" sz="5200" b="0" strike="noStrike" spc="-1">
                <a:solidFill>
                  <a:srgbClr val="44546A"/>
                </a:solidFill>
                <a:latin typeface="Calibri Light"/>
              </a:rPr>
              <a:t>Antennes</a:t>
            </a:r>
            <a:r>
              <a:t/>
            </a:r>
            <a:br/>
            <a:r>
              <a:rPr lang="nl-BE" sz="5200" b="0" strike="noStrike" spc="-1">
                <a:solidFill>
                  <a:srgbClr val="44546A"/>
                </a:solidFill>
                <a:latin typeface="Calibri Light"/>
              </a:rPr>
              <a:t>Montage-</a:t>
            </a:r>
            <a:r>
              <a:t/>
            </a:r>
            <a:br/>
            <a:r>
              <a:rPr lang="nl-BE" sz="5200" b="0" strike="noStrike" spc="-1">
                <a:solidFill>
                  <a:srgbClr val="44546A"/>
                </a:solidFill>
                <a:latin typeface="Calibri Light"/>
              </a:rPr>
              <a:t>materiaal</a:t>
            </a:r>
            <a:endParaRPr lang="nl-BE" sz="5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3" name="Afbeelding 5"/>
          <p:cNvPicPr/>
          <p:nvPr/>
        </p:nvPicPr>
        <p:blipFill>
          <a:blip r:embed="rId2"/>
          <a:stretch/>
        </p:blipFill>
        <p:spPr>
          <a:xfrm>
            <a:off x="850320" y="3625560"/>
            <a:ext cx="3228120" cy="3228120"/>
          </a:xfrm>
          <a:prstGeom prst="rect">
            <a:avLst/>
          </a:prstGeom>
          <a:ln>
            <a:noFill/>
          </a:ln>
        </p:spPr>
      </p:pic>
      <p:pic>
        <p:nvPicPr>
          <p:cNvPr id="194" name="Afbeelding 9"/>
          <p:cNvPicPr/>
          <p:nvPr/>
        </p:nvPicPr>
        <p:blipFill>
          <a:blip r:embed="rId3"/>
          <a:stretch/>
        </p:blipFill>
        <p:spPr>
          <a:xfrm>
            <a:off x="4081320" y="268560"/>
            <a:ext cx="4028760" cy="4028760"/>
          </a:xfrm>
          <a:prstGeom prst="rect">
            <a:avLst/>
          </a:prstGeom>
          <a:ln>
            <a:noFill/>
          </a:ln>
        </p:spPr>
      </p:pic>
      <p:pic>
        <p:nvPicPr>
          <p:cNvPr id="195" name="Afbeelding 19"/>
          <p:cNvPicPr/>
          <p:nvPr/>
        </p:nvPicPr>
        <p:blipFill>
          <a:blip r:embed="rId4"/>
          <a:stretch/>
        </p:blipFill>
        <p:spPr>
          <a:xfrm>
            <a:off x="8110440" y="3625560"/>
            <a:ext cx="3228120" cy="322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:p15="http://schemas.microsoft.com/office/powerpoint/2012/main" xmlns="">
      <p:transition spd="slow" advTm="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</TotalTime>
  <Words>20</Words>
  <Application>Microsoft Office PowerPoint</Application>
  <PresentationFormat>Breedbeeld</PresentationFormat>
  <Paragraphs>13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DejaVu Sans</vt:lpstr>
      <vt:lpstr>Symbol</vt:lpstr>
      <vt:lpstr>Times New Roman</vt:lpstr>
      <vt:lpstr>Wingdings</vt:lpstr>
      <vt:lpstr>Office Theme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VDV Communicatie Hertsberge</dc:title>
  <dc:subject/>
  <dc:creator>Frank</dc:creator>
  <dc:description/>
  <cp:lastModifiedBy>Windows-gebruiker</cp:lastModifiedBy>
  <cp:revision>6</cp:revision>
  <dcterms:created xsi:type="dcterms:W3CDTF">2022-01-17T17:09:06Z</dcterms:created>
  <dcterms:modified xsi:type="dcterms:W3CDTF">2022-01-20T18:50:59Z</dcterms:modified>
  <dc:language>nl-BE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Breedbeeld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